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722975" cy="33281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25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223" y="5446838"/>
            <a:ext cx="15914529" cy="11587045"/>
          </a:xfrm>
        </p:spPr>
        <p:txBody>
          <a:bodyPr anchor="b"/>
          <a:lstStyle>
            <a:lvl1pPr algn="ctr">
              <a:defRPr sz="1228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0372" y="17480724"/>
            <a:ext cx="14042231" cy="8035428"/>
          </a:xfrm>
        </p:spPr>
        <p:txBody>
          <a:bodyPr/>
          <a:lstStyle>
            <a:lvl1pPr marL="0" indent="0" algn="ctr">
              <a:buNone/>
              <a:defRPr sz="4914"/>
            </a:lvl1pPr>
            <a:lvl2pPr marL="936163" indent="0" algn="ctr">
              <a:buNone/>
              <a:defRPr sz="4095"/>
            </a:lvl2pPr>
            <a:lvl3pPr marL="1872325" indent="0" algn="ctr">
              <a:buNone/>
              <a:defRPr sz="3686"/>
            </a:lvl3pPr>
            <a:lvl4pPr marL="2808488" indent="0" algn="ctr">
              <a:buNone/>
              <a:defRPr sz="3276"/>
            </a:lvl4pPr>
            <a:lvl5pPr marL="3744651" indent="0" algn="ctr">
              <a:buNone/>
              <a:defRPr sz="3276"/>
            </a:lvl5pPr>
            <a:lvl6pPr marL="4680814" indent="0" algn="ctr">
              <a:buNone/>
              <a:defRPr sz="3276"/>
            </a:lvl6pPr>
            <a:lvl7pPr marL="5616976" indent="0" algn="ctr">
              <a:buNone/>
              <a:defRPr sz="3276"/>
            </a:lvl7pPr>
            <a:lvl8pPr marL="6553139" indent="0" algn="ctr">
              <a:buNone/>
              <a:defRPr sz="3276"/>
            </a:lvl8pPr>
            <a:lvl9pPr marL="7489302" indent="0" algn="ctr">
              <a:buNone/>
              <a:defRPr sz="3276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93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13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8630" y="1771955"/>
            <a:ext cx="4037141" cy="282049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7206" y="1771955"/>
            <a:ext cx="11877387" cy="2820490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8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39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54" y="8297382"/>
            <a:ext cx="16148566" cy="13844359"/>
          </a:xfrm>
        </p:spPr>
        <p:txBody>
          <a:bodyPr anchor="b"/>
          <a:lstStyle>
            <a:lvl1pPr>
              <a:defRPr sz="1228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454" y="22272714"/>
            <a:ext cx="16148566" cy="7280422"/>
          </a:xfrm>
        </p:spPr>
        <p:txBody>
          <a:bodyPr/>
          <a:lstStyle>
            <a:lvl1pPr marL="0" indent="0">
              <a:buNone/>
              <a:defRPr sz="4914">
                <a:solidFill>
                  <a:schemeClr val="tx1"/>
                </a:solidFill>
              </a:defRPr>
            </a:lvl1pPr>
            <a:lvl2pPr marL="936163" indent="0">
              <a:buNone/>
              <a:defRPr sz="4095">
                <a:solidFill>
                  <a:schemeClr val="tx1">
                    <a:tint val="75000"/>
                  </a:schemeClr>
                </a:solidFill>
              </a:defRPr>
            </a:lvl2pPr>
            <a:lvl3pPr marL="1872325" indent="0">
              <a:buNone/>
              <a:defRPr sz="3686">
                <a:solidFill>
                  <a:schemeClr val="tx1">
                    <a:tint val="75000"/>
                  </a:schemeClr>
                </a:solidFill>
              </a:defRPr>
            </a:lvl3pPr>
            <a:lvl4pPr marL="2808488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4651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80814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6976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31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9302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25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205" y="8859775"/>
            <a:ext cx="7957264" cy="211170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8506" y="8859775"/>
            <a:ext cx="7957264" cy="211170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6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43" y="1771962"/>
            <a:ext cx="16148566" cy="643297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645" y="8158700"/>
            <a:ext cx="7920695" cy="3998453"/>
          </a:xfrm>
        </p:spPr>
        <p:txBody>
          <a:bodyPr anchor="b"/>
          <a:lstStyle>
            <a:lvl1pPr marL="0" indent="0">
              <a:buNone/>
              <a:defRPr sz="4914" b="1"/>
            </a:lvl1pPr>
            <a:lvl2pPr marL="936163" indent="0">
              <a:buNone/>
              <a:defRPr sz="4095" b="1"/>
            </a:lvl2pPr>
            <a:lvl3pPr marL="1872325" indent="0">
              <a:buNone/>
              <a:defRPr sz="3686" b="1"/>
            </a:lvl3pPr>
            <a:lvl4pPr marL="2808488" indent="0">
              <a:buNone/>
              <a:defRPr sz="3276" b="1"/>
            </a:lvl4pPr>
            <a:lvl5pPr marL="3744651" indent="0">
              <a:buNone/>
              <a:defRPr sz="3276" b="1"/>
            </a:lvl5pPr>
            <a:lvl6pPr marL="4680814" indent="0">
              <a:buNone/>
              <a:defRPr sz="3276" b="1"/>
            </a:lvl6pPr>
            <a:lvl7pPr marL="5616976" indent="0">
              <a:buNone/>
              <a:defRPr sz="3276" b="1"/>
            </a:lvl7pPr>
            <a:lvl8pPr marL="6553139" indent="0">
              <a:buNone/>
              <a:defRPr sz="3276" b="1"/>
            </a:lvl8pPr>
            <a:lvl9pPr marL="7489302" indent="0">
              <a:buNone/>
              <a:defRPr sz="327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645" y="12157152"/>
            <a:ext cx="7920695" cy="178813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8507" y="8158700"/>
            <a:ext cx="7959703" cy="3998453"/>
          </a:xfrm>
        </p:spPr>
        <p:txBody>
          <a:bodyPr anchor="b"/>
          <a:lstStyle>
            <a:lvl1pPr marL="0" indent="0">
              <a:buNone/>
              <a:defRPr sz="4914" b="1"/>
            </a:lvl1pPr>
            <a:lvl2pPr marL="936163" indent="0">
              <a:buNone/>
              <a:defRPr sz="4095" b="1"/>
            </a:lvl2pPr>
            <a:lvl3pPr marL="1872325" indent="0">
              <a:buNone/>
              <a:defRPr sz="3686" b="1"/>
            </a:lvl3pPr>
            <a:lvl4pPr marL="2808488" indent="0">
              <a:buNone/>
              <a:defRPr sz="3276" b="1"/>
            </a:lvl4pPr>
            <a:lvl5pPr marL="3744651" indent="0">
              <a:buNone/>
              <a:defRPr sz="3276" b="1"/>
            </a:lvl5pPr>
            <a:lvl6pPr marL="4680814" indent="0">
              <a:buNone/>
              <a:defRPr sz="3276" b="1"/>
            </a:lvl6pPr>
            <a:lvl7pPr marL="5616976" indent="0">
              <a:buNone/>
              <a:defRPr sz="3276" b="1"/>
            </a:lvl7pPr>
            <a:lvl8pPr marL="6553139" indent="0">
              <a:buNone/>
              <a:defRPr sz="3276" b="1"/>
            </a:lvl8pPr>
            <a:lvl9pPr marL="7489302" indent="0">
              <a:buNone/>
              <a:defRPr sz="327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8507" y="12157152"/>
            <a:ext cx="7959703" cy="178813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19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86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63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43" y="2218796"/>
            <a:ext cx="6038647" cy="7765786"/>
          </a:xfrm>
        </p:spPr>
        <p:txBody>
          <a:bodyPr anchor="b"/>
          <a:lstStyle>
            <a:lvl1pPr>
              <a:defRPr sz="655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703" y="4791990"/>
            <a:ext cx="9478506" cy="23651748"/>
          </a:xfrm>
        </p:spPr>
        <p:txBody>
          <a:bodyPr/>
          <a:lstStyle>
            <a:lvl1pPr>
              <a:defRPr sz="6552"/>
            </a:lvl1pPr>
            <a:lvl2pPr>
              <a:defRPr sz="5733"/>
            </a:lvl2pPr>
            <a:lvl3pPr>
              <a:defRPr sz="4914"/>
            </a:lvl3pPr>
            <a:lvl4pPr>
              <a:defRPr sz="4095"/>
            </a:lvl4pPr>
            <a:lvl5pPr>
              <a:defRPr sz="4095"/>
            </a:lvl5pPr>
            <a:lvl6pPr>
              <a:defRPr sz="4095"/>
            </a:lvl6pPr>
            <a:lvl7pPr>
              <a:defRPr sz="4095"/>
            </a:lvl7pPr>
            <a:lvl8pPr>
              <a:defRPr sz="4095"/>
            </a:lvl8pPr>
            <a:lvl9pPr>
              <a:defRPr sz="409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643" y="9984581"/>
            <a:ext cx="6038647" cy="18497672"/>
          </a:xfrm>
        </p:spPr>
        <p:txBody>
          <a:bodyPr/>
          <a:lstStyle>
            <a:lvl1pPr marL="0" indent="0">
              <a:buNone/>
              <a:defRPr sz="3276"/>
            </a:lvl1pPr>
            <a:lvl2pPr marL="936163" indent="0">
              <a:buNone/>
              <a:defRPr sz="2867"/>
            </a:lvl2pPr>
            <a:lvl3pPr marL="1872325" indent="0">
              <a:buNone/>
              <a:defRPr sz="2457"/>
            </a:lvl3pPr>
            <a:lvl4pPr marL="2808488" indent="0">
              <a:buNone/>
              <a:defRPr sz="2048"/>
            </a:lvl4pPr>
            <a:lvl5pPr marL="3744651" indent="0">
              <a:buNone/>
              <a:defRPr sz="2048"/>
            </a:lvl5pPr>
            <a:lvl6pPr marL="4680814" indent="0">
              <a:buNone/>
              <a:defRPr sz="2048"/>
            </a:lvl6pPr>
            <a:lvl7pPr marL="5616976" indent="0">
              <a:buNone/>
              <a:defRPr sz="2048"/>
            </a:lvl7pPr>
            <a:lvl8pPr marL="6553139" indent="0">
              <a:buNone/>
              <a:defRPr sz="2048"/>
            </a:lvl8pPr>
            <a:lvl9pPr marL="7489302" indent="0">
              <a:buNone/>
              <a:defRPr sz="2048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30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43" y="2218796"/>
            <a:ext cx="6038647" cy="7765786"/>
          </a:xfrm>
        </p:spPr>
        <p:txBody>
          <a:bodyPr anchor="b"/>
          <a:lstStyle>
            <a:lvl1pPr>
              <a:defRPr sz="655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9703" y="4791990"/>
            <a:ext cx="9478506" cy="23651748"/>
          </a:xfrm>
        </p:spPr>
        <p:txBody>
          <a:bodyPr anchor="t"/>
          <a:lstStyle>
            <a:lvl1pPr marL="0" indent="0">
              <a:buNone/>
              <a:defRPr sz="6552"/>
            </a:lvl1pPr>
            <a:lvl2pPr marL="936163" indent="0">
              <a:buNone/>
              <a:defRPr sz="5733"/>
            </a:lvl2pPr>
            <a:lvl3pPr marL="1872325" indent="0">
              <a:buNone/>
              <a:defRPr sz="4914"/>
            </a:lvl3pPr>
            <a:lvl4pPr marL="2808488" indent="0">
              <a:buNone/>
              <a:defRPr sz="4095"/>
            </a:lvl4pPr>
            <a:lvl5pPr marL="3744651" indent="0">
              <a:buNone/>
              <a:defRPr sz="4095"/>
            </a:lvl5pPr>
            <a:lvl6pPr marL="4680814" indent="0">
              <a:buNone/>
              <a:defRPr sz="4095"/>
            </a:lvl6pPr>
            <a:lvl7pPr marL="5616976" indent="0">
              <a:buNone/>
              <a:defRPr sz="4095"/>
            </a:lvl7pPr>
            <a:lvl8pPr marL="6553139" indent="0">
              <a:buNone/>
              <a:defRPr sz="4095"/>
            </a:lvl8pPr>
            <a:lvl9pPr marL="7489302" indent="0">
              <a:buNone/>
              <a:defRPr sz="409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643" y="9984581"/>
            <a:ext cx="6038647" cy="18497672"/>
          </a:xfrm>
        </p:spPr>
        <p:txBody>
          <a:bodyPr/>
          <a:lstStyle>
            <a:lvl1pPr marL="0" indent="0">
              <a:buNone/>
              <a:defRPr sz="3276"/>
            </a:lvl1pPr>
            <a:lvl2pPr marL="936163" indent="0">
              <a:buNone/>
              <a:defRPr sz="2867"/>
            </a:lvl2pPr>
            <a:lvl3pPr marL="1872325" indent="0">
              <a:buNone/>
              <a:defRPr sz="2457"/>
            </a:lvl3pPr>
            <a:lvl4pPr marL="2808488" indent="0">
              <a:buNone/>
              <a:defRPr sz="2048"/>
            </a:lvl4pPr>
            <a:lvl5pPr marL="3744651" indent="0">
              <a:buNone/>
              <a:defRPr sz="2048"/>
            </a:lvl5pPr>
            <a:lvl6pPr marL="4680814" indent="0">
              <a:buNone/>
              <a:defRPr sz="2048"/>
            </a:lvl6pPr>
            <a:lvl7pPr marL="5616976" indent="0">
              <a:buNone/>
              <a:defRPr sz="2048"/>
            </a:lvl7pPr>
            <a:lvl8pPr marL="6553139" indent="0">
              <a:buNone/>
              <a:defRPr sz="2048"/>
            </a:lvl8pPr>
            <a:lvl9pPr marL="7489302" indent="0">
              <a:buNone/>
              <a:defRPr sz="2048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46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7205" y="1771962"/>
            <a:ext cx="16148566" cy="6432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7205" y="8859775"/>
            <a:ext cx="16148566" cy="21117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7205" y="30847433"/>
            <a:ext cx="4212669" cy="1771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99B0-796C-42EC-9D38-5CF9773DEAD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1986" y="30847433"/>
            <a:ext cx="6319004" cy="1771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3101" y="30847433"/>
            <a:ext cx="4212669" cy="1771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7719-4C7B-4469-A87D-EF25B8FDFE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979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72325" rtl="0" eaLnBrk="1" latinLnBrk="0" hangingPunct="1">
        <a:lnSpc>
          <a:spcPct val="90000"/>
        </a:lnSpc>
        <a:spcBef>
          <a:spcPct val="0"/>
        </a:spcBef>
        <a:buNone/>
        <a:defRPr sz="90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8081" indent="-468081" algn="l" defTabSz="1872325" rtl="0" eaLnBrk="1" latinLnBrk="0" hangingPunct="1">
        <a:lnSpc>
          <a:spcPct val="90000"/>
        </a:lnSpc>
        <a:spcBef>
          <a:spcPts val="2048"/>
        </a:spcBef>
        <a:buFont typeface="Arial" panose="020B0604020202020204" pitchFamily="34" charset="0"/>
        <a:buChar char="•"/>
        <a:defRPr sz="5733" kern="1200">
          <a:solidFill>
            <a:schemeClr val="tx1"/>
          </a:solidFill>
          <a:latin typeface="+mn-lt"/>
          <a:ea typeface="+mn-ea"/>
          <a:cs typeface="+mn-cs"/>
        </a:defRPr>
      </a:lvl1pPr>
      <a:lvl2pPr marL="1404244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4" kern="1200">
          <a:solidFill>
            <a:schemeClr val="tx1"/>
          </a:solidFill>
          <a:latin typeface="+mn-lt"/>
          <a:ea typeface="+mn-ea"/>
          <a:cs typeface="+mn-cs"/>
        </a:defRPr>
      </a:lvl2pPr>
      <a:lvl3pPr marL="2340407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5" kern="1200">
          <a:solidFill>
            <a:schemeClr val="tx1"/>
          </a:solidFill>
          <a:latin typeface="+mn-lt"/>
          <a:ea typeface="+mn-ea"/>
          <a:cs typeface="+mn-cs"/>
        </a:defRPr>
      </a:lvl3pPr>
      <a:lvl4pPr marL="3276570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4pPr>
      <a:lvl5pPr marL="4212732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5pPr>
      <a:lvl6pPr marL="5148895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6pPr>
      <a:lvl7pPr marL="6085058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7pPr>
      <a:lvl8pPr marL="7021220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8pPr>
      <a:lvl9pPr marL="7957383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1pPr>
      <a:lvl2pPr marL="936163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2pPr>
      <a:lvl3pPr marL="1872325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3pPr>
      <a:lvl4pPr marL="2808488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4pPr>
      <a:lvl5pPr marL="3744651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5pPr>
      <a:lvl6pPr marL="4680814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6pPr>
      <a:lvl7pPr marL="5616976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7pPr>
      <a:lvl8pPr marL="6553139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8pPr>
      <a:lvl9pPr marL="7489302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57D2DE7B-861C-4883-BED2-0E5FFA69B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3482370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9">
            <a:extLst>
              <a:ext uri="{FF2B5EF4-FFF2-40B4-BE49-F238E27FC236}">
                <a16:creationId xmlns:a16="http://schemas.microsoft.com/office/drawing/2014/main" id="{FBB6CA0A-66C6-494B-A520-A96F7D6A2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4423757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069D6C5F-2779-4522-B816-9DFCF349E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8378220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11" name="图片 14" descr="屏幕剪辑">
            <a:extLst>
              <a:ext uri="{FF2B5EF4-FFF2-40B4-BE49-F238E27FC236}">
                <a16:creationId xmlns:a16="http://schemas.microsoft.com/office/drawing/2014/main" id="{BFB018BB-01C3-4B77-B04D-BB85D7797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8992582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5">
            <a:extLst>
              <a:ext uri="{FF2B5EF4-FFF2-40B4-BE49-F238E27FC236}">
                <a16:creationId xmlns:a16="http://schemas.microsoft.com/office/drawing/2014/main" id="{C450B2AD-A17E-4909-A1B6-51BD574C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8569970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/>
              <a:t>结论</a:t>
            </a:r>
            <a:endParaRPr lang="en-US" altLang="zh-CN" sz="30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15" name="矩形 1">
            <a:extLst>
              <a:ext uri="{FF2B5EF4-FFF2-40B4-BE49-F238E27FC236}">
                <a16:creationId xmlns:a16="http://schemas.microsoft.com/office/drawing/2014/main" id="{50D80F39-B44F-45F1-B784-1705FE309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13443932"/>
            <a:ext cx="17514888" cy="5356225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请勿改变页面大小、增加页数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/>
            <a:endParaRPr lang="zh-CN" altLang="en-US" sz="5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3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1089</Words>
  <Application>Microsoft Office PowerPoint</Application>
  <PresentationFormat>自定义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黑体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 lihua</dc:creator>
  <cp:lastModifiedBy>gao lihua</cp:lastModifiedBy>
  <cp:revision>2</cp:revision>
  <dcterms:created xsi:type="dcterms:W3CDTF">2020-09-17T00:27:26Z</dcterms:created>
  <dcterms:modified xsi:type="dcterms:W3CDTF">2020-10-11T01:24:14Z</dcterms:modified>
</cp:coreProperties>
</file>